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Roboto Slab"/>
      <p:regular r:id="rId17"/>
    </p:embeddedFont>
    <p:embeddedFont>
      <p:font typeface="Roboto Slab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chatpdf.com" TargetMode="External"/><Relationship Id="rId4" Type="http://schemas.openxmlformats.org/officeDocument/2006/relationships/hyperlink" Target="https://mindgrasp.com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5" Type="http://schemas.openxmlformats.org/officeDocument/2006/relationships/slideLayout" Target="../slideLayouts/slideLayout1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37197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AI-Powered PDF Q&amp;A Systems: Revolutionizing Student Learning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03696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Welcome to a new era of academic efficiency. This presentation will explore how AI-powered PDF Q&amp;A systems are transforming how students interact with information, making learning more intuitive and effective.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1175"/>
            <a:ext cx="11789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Ready to Transform Your Study Experience?</a:t>
            </a:r>
            <a:endParaRPr lang="en-US" sz="44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893582"/>
            <a:ext cx="2159079" cy="623768"/>
          </a:xfrm>
          <a:prstGeom prst="rect">
            <a:avLst/>
          </a:prstGeom>
        </p:spPr>
      </p:pic>
      <p:pic>
        <p:nvPicPr>
          <p:cNvPr id="4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217" y="3893582"/>
            <a:ext cx="2477691" cy="6237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477250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Embrace AI-powered PDF Q&amp;A tools today to save time, deepen your understanding, and excel academically. The future of learning is here—are you ready to chat with your PDFs?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023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Student Challenge: Overwhelmed by Information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314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60" y="3773924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3809286"/>
            <a:ext cx="28697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Information Overload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299704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navigate vast quantities of textbooks, research papers, and lecture notes daily.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37314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0963" y="3773924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73008" y="38092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Time-Consuming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73008" y="429970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reading methods are often inefficient and time-consuming, hindering deep understanding.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77995" y="373141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F4652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3065" y="3773924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415111" y="3809286"/>
            <a:ext cx="31080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Unanswered Questions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415111" y="4299704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Finding specific answers or clarifying concepts within lengthy documents remains a significant hurdle.</a:t>
            </a:r>
            <a:endParaRPr lang="en-US" sz="1750" dirty="0"/>
          </a:p>
        </p:txBody>
      </p:sp>
      <p:sp>
        <p:nvSpPr>
          <p:cNvPr id="15" name="Text 10"/>
          <p:cNvSpPr/>
          <p:nvPr/>
        </p:nvSpPr>
        <p:spPr>
          <a:xfrm>
            <a:off x="793790" y="600646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core question is: How can AI transform study habits and significantly boost learning outcomes?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0221158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Meet ChatPDF: The AI Tutor for Your PDFs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 any PDF and instantly ask questions in natural language.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108121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Answers come with precise citations linked directly to the source pages within the document.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284011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Trusted by millions of students and researchers worldwide for its accuracy and ease of use.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357211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Enhances comprehension and retention by providing context-rich responses.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7474" y="756880"/>
            <a:ext cx="11939826" cy="667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How It Works: AI Understands Your Documents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474" y="2171700"/>
            <a:ext cx="6460927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0953" y="3025854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Semantic Mapping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960953" y="3487579"/>
            <a:ext cx="603396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AI algorithms build a comprehensive semantic map of your PDF content, understanding relationships between concepts.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1880" y="1851422"/>
            <a:ext cx="6461046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35359" y="2705576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Intelligent Retrieval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635359" y="3167301"/>
            <a:ext cx="6034088" cy="10251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quickly locates and extracts relevant information to answer questions or summarize complex sections with precision.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74" y="5259943"/>
            <a:ext cx="6460927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0953" y="6114098"/>
            <a:ext cx="2730341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Multi-File Integration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60953" y="6575822"/>
            <a:ext cx="603396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multi-file chats, allowing you to integrate information from multiple study materials for holistic understanding.</a:t>
            </a:r>
            <a:endParaRPr lang="en-US" sz="16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1880" y="4939665"/>
            <a:ext cx="6461046" cy="11430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35359" y="5793819"/>
            <a:ext cx="2767370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Contextual Responses</a:t>
            </a:r>
            <a:endParaRPr lang="en-US" sz="2100" dirty="0"/>
          </a:p>
        </p:txBody>
      </p:sp>
      <p:sp>
        <p:nvSpPr>
          <p:cNvPr id="14" name="Text 8"/>
          <p:cNvSpPr/>
          <p:nvPr/>
        </p:nvSpPr>
        <p:spPr>
          <a:xfrm>
            <a:off x="7635359" y="6255544"/>
            <a:ext cx="6034088" cy="68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answers that are not just accurate, but also rich in context, helping you grasp the bigger picture.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4905"/>
            <a:ext cx="12975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Real Student Benefits: Study Smarter, Not Harder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370659"/>
            <a:ext cx="3477339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370659"/>
            <a:ext cx="3303389" cy="2834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41150" y="3370659"/>
            <a:ext cx="51125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95%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937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Reading Time Saved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42793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Pinpoint exact answers, reducing reading time by up to 95% (Docalysis data).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35893" y="3370659"/>
            <a:ext cx="3468410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370659"/>
            <a:ext cx="2774633" cy="28348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874323" y="3370659"/>
            <a:ext cx="52018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80%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235893" y="3937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Automated Content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235893" y="442793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Generates summaries, flashcards, and practice questions automatically (StudyPDF, Mindgrasp).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77995" y="3370659"/>
            <a:ext cx="3346490" cy="283488"/>
          </a:xfrm>
          <a:prstGeom prst="roundRect">
            <a:avLst>
              <a:gd name="adj" fmla="val 12002"/>
            </a:avLst>
          </a:prstGeom>
          <a:solidFill>
            <a:srgbClr val="3F4652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370659"/>
            <a:ext cx="3346490" cy="28348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3194506" y="3370659"/>
            <a:ext cx="6421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100%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9677995" y="39375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Global Accessibility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677995" y="4427934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Supports multiple languages and file types, ensuring accessibility for students worldwide.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57717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tools empower students to focus on understanding rather than endless searching.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27867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Beyond PDFs: Integrated Learning Ecosystems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Content Conversion: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Platforms like Mindgrasp convert diverse learning materials (lectures, videos, notes) into AI-powered quizzes and flashcards.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767965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Personalized Tutors: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AI tutors provide instant, personalized homework help and exam preparation, accessible anytime, anywhere.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829883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Seamless Integration: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Chrome extensions enable seamless study and information retrieval across Learning Management Systems (LMS) and web resources.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891802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Adaptive Learning: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AI adapts to individual learning styles, offering customized pathways to mastery.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71280"/>
            <a:ext cx="10135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Security &amp; Privacy: Safe AI Assistance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173849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43369"/>
            <a:ext cx="4196358" cy="121920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688" y="2833688"/>
            <a:ext cx="680442" cy="68044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761" y="3003828"/>
            <a:ext cx="272177" cy="34016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51084" y="3740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Document Privacy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51084" y="4231243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Leading tools like Adobe Acrobat AI and ChatPDF ensure robust document privacy and data security.</a:t>
            </a:r>
            <a:endParaRPr lang="en-US" sz="1750" dirty="0"/>
          </a:p>
        </p:txBody>
      </p:sp>
      <p:sp>
        <p:nvSpPr>
          <p:cNvPr id="9" name="Shape 4"/>
          <p:cNvSpPr/>
          <p:nvPr/>
        </p:nvSpPr>
        <p:spPr>
          <a:xfrm>
            <a:off x="5216962" y="3173849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962" y="3143369"/>
            <a:ext cx="4196358" cy="121920"/>
          </a:xfrm>
          <a:prstGeom prst="rect">
            <a:avLst/>
          </a:prstGeom>
        </p:spPr>
      </p:pic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860" y="2833688"/>
            <a:ext cx="680442" cy="680442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933" y="3003828"/>
            <a:ext cx="272177" cy="34016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474256" y="3740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Handling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5474256" y="423124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Uploaded files are either deleted after use or protected under strict compliance regulations (e.g., GDPR, Microsoft Azure OpenAI).</a:t>
            </a:r>
            <a:endParaRPr lang="en-US" sz="1750" dirty="0"/>
          </a:p>
        </p:txBody>
      </p:sp>
      <p:sp>
        <p:nvSpPr>
          <p:cNvPr id="15" name="Shape 7"/>
          <p:cNvSpPr/>
          <p:nvPr/>
        </p:nvSpPr>
        <p:spPr>
          <a:xfrm>
            <a:off x="9640133" y="3173849"/>
            <a:ext cx="4196358" cy="2766298"/>
          </a:xfrm>
          <a:prstGeom prst="roundRect">
            <a:avLst>
              <a:gd name="adj" fmla="val 5289"/>
            </a:avLst>
          </a:prstGeom>
          <a:solidFill>
            <a:srgbClr val="202733"/>
          </a:solidFill>
          <a:ln/>
        </p:spPr>
      </p:sp>
      <p:pic>
        <p:nvPicPr>
          <p:cNvPr id="1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133" y="3143369"/>
            <a:ext cx="4196358" cy="121920"/>
          </a:xfrm>
          <a:prstGeom prst="rect">
            <a:avLst/>
          </a:prstGeom>
        </p:spPr>
      </p:pic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98032" y="2833688"/>
            <a:ext cx="680442" cy="680442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2105" y="3003828"/>
            <a:ext cx="272177" cy="34016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9897427" y="3740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 Model Training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9897427" y="4231243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Crucially, user content is never used to train AI models without explicit consent, ensuring your data remains yours.</a:t>
            </a:r>
            <a:endParaRPr lang="en-US" sz="1750" dirty="0"/>
          </a:p>
        </p:txBody>
      </p:sp>
      <p:sp>
        <p:nvSpPr>
          <p:cNvPr id="21" name="Text 10"/>
          <p:cNvSpPr/>
          <p:nvPr/>
        </p:nvSpPr>
        <p:spPr>
          <a:xfrm>
            <a:off x="793790" y="619529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 assured, these tools prioritize your academic integrity and personal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1113424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Case Study: From Overwhelmed to A+ Student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Meet Sarah: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721638" y="2254925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university student struggling to keep up with vast amounts of research papers and textbooks.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120866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Transformation: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21638" y="36491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Cut study time by 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66A8EE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70%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ChatPDF for quick answers and Mindgrasp for automated summaries and quizzes.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721638" y="438114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Transformed dense research papers into clear, digestible summaries and interactive quizzes.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721638" y="511313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her exam scores significantly and experienced a noticeable reduction in study-related stress.</a:t>
            </a:r>
            <a:endParaRPr lang="en-US" sz="160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84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The Future of Learning: AI-Powered PDFs as Essential Study Tools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296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01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4084677"/>
            <a:ext cx="419635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42589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Standardization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74940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 Q&amp;A systems will become a standard and indispensable part of education worldwide, integrated into curricula.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216962" y="37296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02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962" y="4084677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16962" y="4258985"/>
            <a:ext cx="34069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Continuous Improvement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16962" y="4749403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Ongoing advancements in AI will lead to even greater accuracy, interactivity, and personalization in learning tools.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9640133" y="372963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 Slab Light" pitchFamily="34" charset="0"/>
                <a:ea typeface="Roboto Slab Light" pitchFamily="34" charset="-122"/>
                <a:cs typeface="Roboto Slab Light" pitchFamily="34" charset="-120"/>
              </a:rPr>
              <a:t>03</a:t>
            </a:r>
            <a:endParaRPr lang="en-US" sz="175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0133" y="4084677"/>
            <a:ext cx="4196358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0133" y="4258985"/>
            <a:ext cx="28973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Empowering Mastery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0133" y="4749403"/>
            <a:ext cx="419635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Students will be empowered to master complex subjects faster and achieve deeper comprehension, unlocking new academic potential.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2025-08-30T05:14:02Z</dcterms:created>
  <dcterms:modified xsi:type="dcterms:W3CDTF">2025-08-30T05:14:02Z</dcterms:modified>
</cp:coreProperties>
</file>